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68A573F1-D94C-4C86-8DFB-B96C546B5568}"/>
    <pc:docChg chg="custSel modSld">
      <pc:chgData name="Tariq Gilani" userId="f95dad9b-1e6c-498c-b573-9242e9268dd4" providerId="ADAL" clId="{68A573F1-D94C-4C86-8DFB-B96C546B5568}" dt="2022-02-14T15:24:50.099" v="2" actId="1076"/>
      <pc:docMkLst>
        <pc:docMk/>
      </pc:docMkLst>
      <pc:sldChg chg="delSp modSp mod">
        <pc:chgData name="Tariq Gilani" userId="f95dad9b-1e6c-498c-b573-9242e9268dd4" providerId="ADAL" clId="{68A573F1-D94C-4C86-8DFB-B96C546B5568}" dt="2022-02-14T15:24:50.099" v="2" actId="1076"/>
        <pc:sldMkLst>
          <pc:docMk/>
          <pc:sldMk cId="4091393747" sldId="493"/>
        </pc:sldMkLst>
        <pc:spChg chg="mod">
          <ac:chgData name="Tariq Gilani" userId="f95dad9b-1e6c-498c-b573-9242e9268dd4" providerId="ADAL" clId="{68A573F1-D94C-4C86-8DFB-B96C546B5568}" dt="2022-02-14T15:24:50.099" v="2" actId="1076"/>
          <ac:spMkLst>
            <pc:docMk/>
            <pc:sldMk cId="4091393747" sldId="493"/>
            <ac:spMk id="3" creationId="{36F32C13-6A27-41C6-8834-730E8CF2880F}"/>
          </ac:spMkLst>
        </pc:spChg>
        <pc:spChg chg="mod">
          <ac:chgData name="Tariq Gilani" userId="f95dad9b-1e6c-498c-b573-9242e9268dd4" providerId="ADAL" clId="{68A573F1-D94C-4C86-8DFB-B96C546B5568}" dt="2022-02-14T15:24:47.068" v="1" actId="1076"/>
          <ac:spMkLst>
            <pc:docMk/>
            <pc:sldMk cId="4091393747" sldId="493"/>
            <ac:spMk id="4" creationId="{7121088A-3386-44CE-A8DD-A63E7920FE8D}"/>
          </ac:spMkLst>
        </pc:spChg>
        <pc:spChg chg="del">
          <ac:chgData name="Tariq Gilani" userId="f95dad9b-1e6c-498c-b573-9242e9268dd4" providerId="ADAL" clId="{68A573F1-D94C-4C86-8DFB-B96C546B5568}" dt="2022-02-14T15:24:42.821" v="0" actId="478"/>
          <ac:spMkLst>
            <pc:docMk/>
            <pc:sldMk cId="4091393747" sldId="493"/>
            <ac:spMk id="6" creationId="{6690299C-2BB9-4675-AF5E-B8320858E4A2}"/>
          </ac:spMkLst>
        </pc:spChg>
      </pc:sldChg>
    </pc:docChg>
  </pc:docChgLst>
  <pc:docChgLst>
    <pc:chgData name="Tariq Gilani" userId="f95dad9b-1e6c-498c-b573-9242e9268dd4" providerId="ADAL" clId="{BC7ED2BC-47F1-48F3-B008-91FC37A7653D}"/>
    <pc:docChg chg="modSld">
      <pc:chgData name="Tariq Gilani" userId="f95dad9b-1e6c-498c-b573-9242e9268dd4" providerId="ADAL" clId="{BC7ED2BC-47F1-48F3-B008-91FC37A7653D}" dt="2022-02-16T15:18:52.269" v="1" actId="115"/>
      <pc:docMkLst>
        <pc:docMk/>
      </pc:docMkLst>
      <pc:sldChg chg="modSp mod">
        <pc:chgData name="Tariq Gilani" userId="f95dad9b-1e6c-498c-b573-9242e9268dd4" providerId="ADAL" clId="{BC7ED2BC-47F1-48F3-B008-91FC37A7653D}" dt="2022-02-16T15:18:52.269" v="1" actId="115"/>
        <pc:sldMkLst>
          <pc:docMk/>
          <pc:sldMk cId="4091393747" sldId="493"/>
        </pc:sldMkLst>
        <pc:spChg chg="mod">
          <ac:chgData name="Tariq Gilani" userId="f95dad9b-1e6c-498c-b573-9242e9268dd4" providerId="ADAL" clId="{BC7ED2BC-47F1-48F3-B008-91FC37A7653D}" dt="2022-02-16T15:18:52.269" v="1" actId="115"/>
          <ac:spMkLst>
            <pc:docMk/>
            <pc:sldMk cId="4091393747" sldId="493"/>
            <ac:spMk id="4" creationId="{7121088A-3386-44CE-A8DD-A63E7920FE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219200" y="1600200"/>
            <a:ext cx="693420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r>
              <a:rPr lang="en-US" sz="2400" u="sng" dirty="0"/>
              <a:t>2.1, 2.2, 2.5, 2.6, 2.8</a:t>
            </a:r>
            <a:r>
              <a:rPr lang="en-US" sz="2400" dirty="0"/>
              <a:t>, 2.28, 2.32, and 2.36.</a:t>
            </a:r>
          </a:p>
          <a:p>
            <a:r>
              <a:rPr lang="en-US" sz="2000" dirty="0"/>
              <a:t>(These are all problems from this chapter)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478280" y="3832018"/>
            <a:ext cx="618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</a:t>
            </a:r>
            <a:r>
              <a:rPr lang="en-US" sz="2000" dirty="0"/>
              <a:t> Einstein’s Model of solids, Interacting System, Entropy and 2</a:t>
            </a:r>
            <a:r>
              <a:rPr lang="en-US" sz="2000" baseline="30000" dirty="0"/>
              <a:t>nd</a:t>
            </a:r>
            <a:r>
              <a:rPr lang="en-US" sz="2000" dirty="0"/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169</cp:revision>
  <dcterms:created xsi:type="dcterms:W3CDTF">2008-12-22T02:42:35Z</dcterms:created>
  <dcterms:modified xsi:type="dcterms:W3CDTF">2022-02-16T15:18:55Z</dcterms:modified>
</cp:coreProperties>
</file>